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58" r:id="rId3"/>
    <p:sldId id="272" r:id="rId4"/>
    <p:sldId id="268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45B"/>
    <a:srgbClr val="7FD6E9"/>
    <a:srgbClr val="00A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1" autoAdjust="0"/>
  </p:normalViewPr>
  <p:slideViewPr>
    <p:cSldViewPr>
      <p:cViewPr varScale="1">
        <p:scale>
          <a:sx n="104" d="100"/>
          <a:sy n="104" d="100"/>
        </p:scale>
        <p:origin x="-11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4590B-6EE2-4A91-B84C-CF0C00333B49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E95E8-D6E9-470B-ABF6-5928489011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661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351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621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054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67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65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856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736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105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436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428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039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3FA21-9FE5-47D1-9B25-6846C52C0E1F}" type="datetimeFigureOut">
              <a:rPr lang="hu-HU" smtClean="0"/>
              <a:t>2013.07.14.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6E8B-7FFD-4D63-8089-B8F1575F15B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622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6862616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43880" y="4797152"/>
            <a:ext cx="8632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800" i="1" dirty="0" err="1" smtClean="0">
                <a:solidFill>
                  <a:srgbClr val="00AED4"/>
                </a:solidFill>
                <a:latin typeface="Myriad Web Pro" pitchFamily="34" charset="-18"/>
              </a:rPr>
              <a:t>Lorem</a:t>
            </a:r>
            <a:r>
              <a:rPr lang="hu-HU" sz="2800" i="1" dirty="0" smtClean="0">
                <a:solidFill>
                  <a:srgbClr val="00AED4"/>
                </a:solidFill>
                <a:latin typeface="Myriad Web Pro" pitchFamily="34" charset="-18"/>
              </a:rPr>
              <a:t> </a:t>
            </a:r>
            <a:r>
              <a:rPr lang="hu-HU" sz="2800" i="1" dirty="0" err="1" smtClean="0">
                <a:solidFill>
                  <a:srgbClr val="00AED4"/>
                </a:solidFill>
                <a:latin typeface="Myriad Web Pro" pitchFamily="34" charset="-18"/>
              </a:rPr>
              <a:t>ipsum</a:t>
            </a:r>
            <a:r>
              <a:rPr lang="hu-HU" sz="2800" i="1" dirty="0" smtClean="0">
                <a:solidFill>
                  <a:srgbClr val="00AED4"/>
                </a:solidFill>
                <a:latin typeface="Myriad Web Pro" pitchFamily="34" charset="-18"/>
              </a:rPr>
              <a:t> </a:t>
            </a:r>
            <a:r>
              <a:rPr lang="hu-HU" sz="2800" i="1" dirty="0" err="1" smtClean="0">
                <a:solidFill>
                  <a:srgbClr val="00AED4"/>
                </a:solidFill>
                <a:latin typeface="Myriad Web Pro" pitchFamily="34" charset="-18"/>
              </a:rPr>
              <a:t>dolor</a:t>
            </a:r>
            <a:r>
              <a:rPr lang="hu-HU" sz="2800" i="1" dirty="0" smtClean="0">
                <a:solidFill>
                  <a:srgbClr val="00AED4"/>
                </a:solidFill>
                <a:latin typeface="Myriad Web Pro" pitchFamily="34" charset="-18"/>
              </a:rPr>
              <a:t> </a:t>
            </a:r>
            <a:r>
              <a:rPr lang="hu-HU" sz="2800" i="1" dirty="0" err="1" smtClean="0">
                <a:solidFill>
                  <a:srgbClr val="00AED4"/>
                </a:solidFill>
                <a:latin typeface="Myriad Web Pro" pitchFamily="34" charset="-18"/>
              </a:rPr>
              <a:t>sit</a:t>
            </a:r>
            <a:r>
              <a:rPr lang="hu-HU" sz="2800" i="1" dirty="0" smtClean="0">
                <a:solidFill>
                  <a:srgbClr val="00AED4"/>
                </a:solidFill>
                <a:latin typeface="Myriad Web Pro" pitchFamily="34" charset="-18"/>
              </a:rPr>
              <a:t> </a:t>
            </a:r>
            <a:r>
              <a:rPr lang="hu-HU" sz="2800" i="1" dirty="0" err="1" smtClean="0">
                <a:solidFill>
                  <a:srgbClr val="00AED4"/>
                </a:solidFill>
                <a:latin typeface="Myriad Web Pro" pitchFamily="34" charset="-18"/>
              </a:rPr>
              <a:t>amet</a:t>
            </a:r>
            <a:endParaRPr lang="hu-HU" sz="2800" i="1" dirty="0" smtClean="0">
              <a:solidFill>
                <a:srgbClr val="7FD6E9"/>
              </a:solidFill>
              <a:latin typeface="Myriad Web Pro" pitchFamily="34" charset="-18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-32540" y="5373216"/>
            <a:ext cx="867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b="1" dirty="0" err="1" smtClean="0">
                <a:solidFill>
                  <a:srgbClr val="4C545B"/>
                </a:solidFill>
                <a:latin typeface="Myriad Web Pro" pitchFamily="34" charset="-18"/>
              </a:rPr>
              <a:t>Consectetur</a:t>
            </a:r>
            <a:r>
              <a:rPr lang="hu-HU" b="1" dirty="0" smtClean="0">
                <a:solidFill>
                  <a:srgbClr val="4C545B"/>
                </a:solidFill>
                <a:latin typeface="Myriad Web Pro" pitchFamily="34" charset="-18"/>
              </a:rPr>
              <a:t> </a:t>
            </a:r>
            <a:r>
              <a:rPr lang="hu-HU" b="1" dirty="0" err="1" smtClean="0">
                <a:solidFill>
                  <a:srgbClr val="4C545B"/>
                </a:solidFill>
                <a:latin typeface="Myriad Web Pro" pitchFamily="34" charset="-18"/>
              </a:rPr>
              <a:t>adipiscing</a:t>
            </a:r>
            <a:r>
              <a:rPr lang="hu-HU" b="1" dirty="0" smtClean="0">
                <a:solidFill>
                  <a:srgbClr val="4C545B"/>
                </a:solidFill>
                <a:latin typeface="Myriad Web Pro" pitchFamily="34" charset="-18"/>
              </a:rPr>
              <a:t> elit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" y="5769021"/>
            <a:ext cx="8676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smtClean="0">
                <a:solidFill>
                  <a:srgbClr val="4C545B"/>
                </a:solidFill>
                <a:latin typeface="Myriad Web Pro" pitchFamily="34" charset="-18"/>
              </a:rPr>
              <a:t>Presenter: </a:t>
            </a:r>
            <a:r>
              <a:rPr lang="hu-HU" sz="1400" dirty="0" smtClean="0">
                <a:solidFill>
                  <a:srgbClr val="4C545B"/>
                </a:solidFill>
                <a:latin typeface="Myriad Web Pro" pitchFamily="34" charset="-18"/>
              </a:rPr>
              <a:t>Lorem ipsum</a:t>
            </a:r>
            <a:endParaRPr lang="hu-HU" sz="1400" dirty="0" smtClean="0">
              <a:solidFill>
                <a:srgbClr val="4C545B"/>
              </a:solidFill>
              <a:latin typeface="Myriad Web Pro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2871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" y="0"/>
            <a:ext cx="9137842" cy="685799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323528" y="2060848"/>
            <a:ext cx="424847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Heading</a:t>
            </a:r>
            <a:r>
              <a:rPr lang="hu-HU" sz="3200" b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level</a:t>
            </a:r>
            <a:r>
              <a:rPr lang="hu-HU" sz="3200" b="1" dirty="0" smtClean="0">
                <a:solidFill>
                  <a:srgbClr val="00AED4"/>
                </a:solidFill>
                <a:latin typeface="Myriad Pro" pitchFamily="34" charset="0"/>
              </a:rPr>
              <a:t> 1</a:t>
            </a:r>
          </a:p>
          <a:p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,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dirty="0" err="1" smtClean="0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dirty="0" smtClean="0">
                <a:solidFill>
                  <a:srgbClr val="4C545B"/>
                </a:solidFill>
                <a:latin typeface="Myriad Pro" pitchFamily="34" charset="0"/>
              </a:rPr>
              <a:t> elit.</a:t>
            </a:r>
          </a:p>
          <a:p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Heading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level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2:</a:t>
            </a:r>
            <a:endParaRPr lang="en-US" sz="2400" i="1" dirty="0">
              <a:solidFill>
                <a:srgbClr val="00AED4"/>
              </a:solidFill>
              <a:latin typeface="Myriad Pro" pitchFamily="34" charset="0"/>
            </a:endParaRPr>
          </a:p>
          <a:p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,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elit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.</a:t>
            </a:r>
            <a:endParaRPr lang="hu-HU" sz="1600" dirty="0">
              <a:solidFill>
                <a:srgbClr val="4C545B"/>
              </a:solidFill>
              <a:latin typeface="Myriad Pro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907704" y="332656"/>
            <a:ext cx="723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Lorem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ipsum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dolor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sit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amet</a:t>
            </a:r>
            <a:endParaRPr lang="hu-HU" sz="1400" i="1" dirty="0">
              <a:solidFill>
                <a:srgbClr val="00AED4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4932040" y="2060848"/>
            <a:ext cx="388843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Lorem</a:t>
            </a:r>
            <a:r>
              <a:rPr lang="hu-HU" sz="3200" b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ipsum</a:t>
            </a:r>
            <a:endParaRPr lang="hu-HU" sz="3200" b="1" dirty="0">
              <a:solidFill>
                <a:srgbClr val="00AED4"/>
              </a:solidFill>
              <a:latin typeface="Myriad Pro" pitchFamily="34" charset="0"/>
            </a:endParaRPr>
          </a:p>
          <a:p>
            <a:pPr marL="0" lvl="1"/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0" lvl="1"/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,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elit. 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0" lvl="1"/>
            <a:endParaRPr lang="hu-HU" sz="1600" dirty="0" smtClean="0">
              <a:solidFill>
                <a:srgbClr val="00AED4"/>
              </a:solidFill>
              <a:latin typeface="Myriad Pro" pitchFamily="34" charset="0"/>
            </a:endParaRPr>
          </a:p>
          <a:p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Dolor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sit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amet</a:t>
            </a:r>
            <a:endParaRPr lang="en-US" sz="2400" i="1" dirty="0" smtClean="0">
              <a:solidFill>
                <a:srgbClr val="4C545B"/>
              </a:solidFill>
              <a:latin typeface="Myriad Pro" pitchFamily="34" charset="0"/>
            </a:endParaRPr>
          </a:p>
          <a:p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ipsum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amet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endParaRPr lang="hu-HU" sz="1600" dirty="0">
              <a:solidFill>
                <a:srgbClr val="4C545B"/>
              </a:solidFill>
              <a:latin typeface="Myriad Pro" pitchFamily="34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1907704" y="768493"/>
            <a:ext cx="7236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 -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elit</a:t>
            </a:r>
            <a:endParaRPr lang="hu-HU" sz="1400" dirty="0">
              <a:solidFill>
                <a:srgbClr val="4C54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33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" y="0"/>
            <a:ext cx="9137842" cy="6857997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1907704" y="332656"/>
            <a:ext cx="7233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Lorem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ipsum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dolor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sit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amet</a:t>
            </a:r>
            <a:endParaRPr lang="hu-HU" sz="1400" i="1" dirty="0">
              <a:solidFill>
                <a:srgbClr val="00AED4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1907704" y="768493"/>
            <a:ext cx="7236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 -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400" dirty="0" err="1" smtClean="0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sz="1400" dirty="0" smtClean="0">
                <a:solidFill>
                  <a:srgbClr val="4C545B"/>
                </a:solidFill>
                <a:latin typeface="Myriad Pro" pitchFamily="34" charset="0"/>
              </a:rPr>
              <a:t> elit</a:t>
            </a:r>
            <a:endParaRPr lang="hu-HU" sz="1400" dirty="0">
              <a:solidFill>
                <a:srgbClr val="4C545B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3275856" y="2191504"/>
            <a:ext cx="51125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Lorem</a:t>
            </a:r>
            <a:r>
              <a:rPr lang="hu-HU" sz="3200" b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3200" b="1" dirty="0" err="1" smtClean="0">
                <a:solidFill>
                  <a:srgbClr val="00AED4"/>
                </a:solidFill>
                <a:latin typeface="Myriad Pro" pitchFamily="34" charset="0"/>
              </a:rPr>
              <a:t>ipsum</a:t>
            </a:r>
            <a:endParaRPr lang="hu-HU" sz="3200" b="1" dirty="0">
              <a:solidFill>
                <a:srgbClr val="00AED4"/>
              </a:solidFill>
              <a:latin typeface="Myriad Pro" pitchFamily="34" charset="0"/>
            </a:endParaRPr>
          </a:p>
          <a:p>
            <a:pPr marL="0" lvl="1"/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0" lvl="1"/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ipsum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amet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,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>
                <a:solidFill>
                  <a:srgbClr val="4C545B"/>
                </a:solidFill>
                <a:latin typeface="Myriad Pro" pitchFamily="34" charset="0"/>
              </a:rPr>
              <a:t>adipiscing</a:t>
            </a:r>
            <a:r>
              <a:rPr lang="hu-HU" sz="1600" dirty="0">
                <a:solidFill>
                  <a:srgbClr val="4C545B"/>
                </a:solidFill>
                <a:latin typeface="Myriad Pro" pitchFamily="34" charset="0"/>
              </a:rPr>
              <a:t> elit. 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0" lvl="1"/>
            <a:endParaRPr lang="hu-HU" sz="1600" dirty="0" smtClean="0">
              <a:solidFill>
                <a:srgbClr val="00AED4"/>
              </a:solidFill>
              <a:latin typeface="Myriad Pro" pitchFamily="34" charset="0"/>
            </a:endParaRPr>
          </a:p>
          <a:p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Dolor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sit</a:t>
            </a:r>
            <a:r>
              <a:rPr lang="hu-HU" sz="2400" i="1" dirty="0" smtClean="0">
                <a:solidFill>
                  <a:srgbClr val="00AED4"/>
                </a:solidFill>
                <a:latin typeface="Myriad Pro" pitchFamily="34" charset="0"/>
              </a:rPr>
              <a:t> </a:t>
            </a:r>
            <a:r>
              <a:rPr lang="hu-HU" sz="2400" i="1" dirty="0" err="1" smtClean="0">
                <a:solidFill>
                  <a:srgbClr val="00AED4"/>
                </a:solidFill>
                <a:latin typeface="Myriad Pro" pitchFamily="34" charset="0"/>
              </a:rPr>
              <a:t>amet</a:t>
            </a:r>
            <a:endParaRPr lang="en-US" sz="2400" i="1" dirty="0" smtClean="0">
              <a:solidFill>
                <a:srgbClr val="4C545B"/>
              </a:solidFill>
              <a:latin typeface="Myriad Pro" pitchFamily="34" charset="0"/>
            </a:endParaRPr>
          </a:p>
          <a:p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Lorem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ipsum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Dolor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sit</a:t>
            </a:r>
            <a:r>
              <a:rPr lang="hu-HU" sz="1600" dirty="0" smtClean="0">
                <a:solidFill>
                  <a:srgbClr val="4C545B"/>
                </a:solidFill>
                <a:latin typeface="Myriad Pro" pitchFamily="34" charset="0"/>
              </a:rPr>
              <a:t> </a:t>
            </a: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amet</a:t>
            </a:r>
            <a:endParaRPr lang="hu-HU" sz="1600" dirty="0" smtClean="0">
              <a:solidFill>
                <a:srgbClr val="4C545B"/>
              </a:solidFill>
              <a:latin typeface="Myriad Pro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hu-HU" sz="1600" dirty="0" err="1" smtClean="0">
                <a:solidFill>
                  <a:srgbClr val="4C545B"/>
                </a:solidFill>
                <a:latin typeface="Myriad Pro" pitchFamily="34" charset="0"/>
              </a:rPr>
              <a:t>Consectetur</a:t>
            </a:r>
            <a:endParaRPr lang="hu-HU" sz="1600" dirty="0">
              <a:solidFill>
                <a:srgbClr val="4C545B"/>
              </a:solidFill>
              <a:latin typeface="Myriad Pro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" y="2226642"/>
            <a:ext cx="273630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30960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6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14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109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Office-téma</vt:lpstr>
      <vt:lpstr>PowerPoint Presentation</vt:lpstr>
      <vt:lpstr>PowerPoint Presentation</vt:lpstr>
      <vt:lpstr>PowerPoint Presentation</vt:lpstr>
      <vt:lpstr>PowerPoint Presentation</vt:lpstr>
    </vt:vector>
  </TitlesOfParts>
  <Company>DoclerWeb Kft.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Kartaly Zsolt</dc:creator>
  <cp:lastModifiedBy>zsolti</cp:lastModifiedBy>
  <cp:revision>113</cp:revision>
  <dcterms:created xsi:type="dcterms:W3CDTF">2011-11-28T09:43:29Z</dcterms:created>
  <dcterms:modified xsi:type="dcterms:W3CDTF">2013-07-14T17:09:47Z</dcterms:modified>
</cp:coreProperties>
</file>